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5" r:id="rId5"/>
    <p:sldId id="287" r:id="rId6"/>
    <p:sldId id="288" r:id="rId7"/>
    <p:sldId id="289" r:id="rId8"/>
    <p:sldId id="286" r:id="rId9"/>
  </p:sldIdLst>
  <p:sldSz cx="9144000" cy="5143500" type="screen16x9"/>
  <p:notesSz cx="6669088" cy="9926638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3" autoAdjust="0"/>
    <p:restoredTop sz="94660"/>
  </p:normalViewPr>
  <p:slideViewPr>
    <p:cSldViewPr showGuides="1">
      <p:cViewPr varScale="1">
        <p:scale>
          <a:sx n="171" d="100"/>
          <a:sy n="171" d="100"/>
        </p:scale>
        <p:origin x="7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50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3542" y="249028"/>
            <a:ext cx="4201467" cy="3367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sz="1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996195" y="249028"/>
            <a:ext cx="1209351" cy="3367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8FE0-DA8D-4E18-B8A1-7AC4274A977A}" type="datetimeFigureOut">
              <a:rPr lang="de-CH" sz="1050" smtClean="0"/>
              <a:t>06.06.25</a:t>
            </a:fld>
            <a:endParaRPr lang="de-CH" sz="105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63542" y="9215732"/>
            <a:ext cx="4201467" cy="3596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996195" y="9215734"/>
            <a:ext cx="1209351" cy="359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1000" smtClean="0"/>
              <a:t>‹Nr.›</a:t>
            </a:fld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73615" y="249028"/>
            <a:ext cx="3851345" cy="3367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35033" y="249028"/>
            <a:ext cx="1260440" cy="3367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67103740-C717-4353-A962-7DFFEF2467DB}" type="datetimeFigureOut">
              <a:rPr lang="de-CH" smtClean="0"/>
              <a:pPr/>
              <a:t>06.06.25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820738"/>
            <a:ext cx="5972175" cy="3360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416121"/>
            <a:ext cx="5328564" cy="46902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73615" y="9184564"/>
            <a:ext cx="3851345" cy="372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735033" y="9184564"/>
            <a:ext cx="1260440" cy="3723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A493298-6094-4361-B311-891E531296F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Wolke, Landschaft, Natur, Himmel enthält.&#10;&#10;KI-generierte Inhalte können fehlerhaft sein.">
            <a:extLst>
              <a:ext uri="{FF2B5EF4-FFF2-40B4-BE49-F238E27FC236}">
                <a16:creationId xmlns:a16="http://schemas.microsoft.com/office/drawing/2014/main" id="{B4272FD8-E126-1583-114C-A4E9AEAEA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" y="2148"/>
            <a:ext cx="9147825" cy="514135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498BEB6-F2E9-0524-289F-9B0EF12E9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4185" y="411510"/>
            <a:ext cx="3268363" cy="136815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CED3A8-55AB-55F4-D39E-786708A21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363839"/>
            <a:ext cx="8424935" cy="720725"/>
          </a:xfrm>
        </p:spPr>
        <p:txBody>
          <a:bodyPr/>
          <a:lstStyle>
            <a:lvl1pPr marL="0" marR="0" indent="0" algn="ctr" defTabSz="685749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4800" b="0" smtClean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</a:t>
            </a:r>
            <a:endParaRPr lang="de-DE" sz="14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3CAF73D8-1486-6649-D570-369FBE79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26" y="1995686"/>
            <a:ext cx="8229600" cy="432048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038813F7-4F28-2EF8-8E1C-8A20AF7DB9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3626" y="2427734"/>
            <a:ext cx="8229600" cy="431800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0A81B84-D87A-60C0-CB2B-33F87049C775}"/>
              </a:ext>
            </a:extLst>
          </p:cNvPr>
          <p:cNvSpPr txBox="1"/>
          <p:nvPr userDrawn="1"/>
        </p:nvSpPr>
        <p:spPr>
          <a:xfrm>
            <a:off x="8078400" y="5760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/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25534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251520" y="1203598"/>
            <a:ext cx="8229600" cy="374441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F79F88-C781-6171-7B1A-A1104800F940}"/>
              </a:ext>
            </a:extLst>
          </p:cNvPr>
          <p:cNvSpPr txBox="1"/>
          <p:nvPr userDrawn="1"/>
        </p:nvSpPr>
        <p:spPr>
          <a:xfrm>
            <a:off x="5004048" y="98757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/>
            <a:endParaRPr lang="de-DE" sz="2000" b="0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04CA3530-7974-2723-7327-985FA2F8D6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20" y="627534"/>
            <a:ext cx="8229600" cy="431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2B18DF0F-C382-B7F0-4CEC-EA3E7CEA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431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43204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4038600" cy="3747863"/>
          </a:xfrm>
        </p:spPr>
        <p:txBody>
          <a:bodyPr/>
          <a:lstStyle>
            <a:lvl1pPr>
              <a:defRPr lang="de-DE" sz="1400" dirty="0" smtClean="0">
                <a:latin typeface="+mn-lt"/>
              </a:defRPr>
            </a:lvl1pPr>
            <a:lvl2pPr>
              <a:defRPr lang="de-DE" sz="1400" dirty="0" smtClean="0">
                <a:latin typeface="+mn-lt"/>
              </a:defRPr>
            </a:lvl2pPr>
            <a:lvl3pPr>
              <a:defRPr lang="de-DE" sz="1400" dirty="0" smtClean="0">
                <a:latin typeface="+mn-lt"/>
              </a:defRPr>
            </a:lvl3pPr>
            <a:lvl4pPr>
              <a:defRPr lang="de-DE" sz="1400" dirty="0" smtClean="0">
                <a:latin typeface="+mn-lt"/>
              </a:defRPr>
            </a:lvl4pPr>
            <a:lvl5pPr>
              <a:defRPr lang="de-CH" sz="1400" dirty="0"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2520" y="1200151"/>
            <a:ext cx="4038600" cy="3747862"/>
          </a:xfrm>
        </p:spPr>
        <p:txBody>
          <a:bodyPr/>
          <a:lstStyle>
            <a:lvl1pPr>
              <a:defRPr lang="de-DE" sz="1400" dirty="0" smtClean="0">
                <a:latin typeface="+mn-lt"/>
              </a:defRPr>
            </a:lvl1pPr>
            <a:lvl2pPr>
              <a:defRPr lang="de-DE" sz="1400" dirty="0" smtClean="0">
                <a:latin typeface="+mn-lt"/>
              </a:defRPr>
            </a:lvl2pPr>
            <a:lvl3pPr>
              <a:defRPr lang="de-DE" sz="1400" dirty="0" smtClean="0">
                <a:latin typeface="+mn-lt"/>
              </a:defRPr>
            </a:lvl3pPr>
            <a:lvl4pPr>
              <a:defRPr lang="de-DE" sz="1400" dirty="0" smtClean="0">
                <a:latin typeface="+mn-lt"/>
              </a:defRPr>
            </a:lvl4pPr>
            <a:lvl5pPr>
              <a:defRPr lang="de-CH" sz="1400" dirty="0"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  <a:endParaRPr lang="de-CH" dirty="0"/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1086175E-C348-DE17-8D00-C57ACC2B1C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20" y="627534"/>
            <a:ext cx="8229600" cy="431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0CD75E2-CF28-5045-B98B-A1A16B89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43204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E6E635D-09AE-8EBF-135C-605541F805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1520" y="1203598"/>
            <a:ext cx="8229600" cy="3694772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12BF9549-B862-DC59-E159-DE1239FC62A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20" y="627534"/>
            <a:ext cx="8229600" cy="431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olke, Landschaft, Natur, Himmel enthält.&#10;&#10;KI-generierte Inhalte können fehlerhaft sein.">
            <a:extLst>
              <a:ext uri="{FF2B5EF4-FFF2-40B4-BE49-F238E27FC236}">
                <a16:creationId xmlns:a16="http://schemas.microsoft.com/office/drawing/2014/main" id="{710DE7DE-3DAC-364D-25A3-9770843E2A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8"/>
            <a:ext cx="9147825" cy="514135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498BEB6-F2E9-0524-289F-9B0EF12E9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4185" y="411510"/>
            <a:ext cx="3268363" cy="13681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E9E253-50E8-8B4F-D310-6CFA30A0F4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924" y="3565604"/>
            <a:ext cx="5400600" cy="878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 sz="2600" dirty="0" err="1"/>
              <a:t>Danke</a:t>
            </a:r>
            <a:r>
              <a:rPr lang="fr-FR" sz="2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43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95120" cy="3600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CH" dirty="0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196891"/>
            <a:ext cx="6995120" cy="303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5299E2F-6C49-A743-9680-3B8B46113001}"/>
              </a:ext>
            </a:extLst>
          </p:cNvPr>
          <p:cNvCxnSpPr>
            <a:cxnSpLocks/>
          </p:cNvCxnSpPr>
          <p:nvPr userDrawn="1"/>
        </p:nvCxnSpPr>
        <p:spPr>
          <a:xfrm>
            <a:off x="8601609" y="267494"/>
            <a:ext cx="0" cy="46308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68C4A7D-C62A-B84B-AA0D-CAB77640F6E8}"/>
              </a:ext>
            </a:extLst>
          </p:cNvPr>
          <p:cNvSpPr txBox="1"/>
          <p:nvPr/>
        </p:nvSpPr>
        <p:spPr>
          <a:xfrm>
            <a:off x="6977449" y="96382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/>
            <a:endParaRPr lang="fr-FR" sz="1800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AAFA7D-A898-E937-D47A-D6B861D02B58}"/>
              </a:ext>
            </a:extLst>
          </p:cNvPr>
          <p:cNvSpPr txBox="1"/>
          <p:nvPr userDrawn="1"/>
        </p:nvSpPr>
        <p:spPr>
          <a:xfrm rot="16200000">
            <a:off x="7895086" y="1070291"/>
            <a:ext cx="1871091" cy="267732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SAC-Sektion Bernina</a:t>
            </a:r>
          </a:p>
          <a:p>
            <a:pPr algn="l"/>
            <a:endParaRPr lang="de-DE" sz="2000" b="0" dirty="0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1C2EE5CA-100D-CDCF-666A-0F2C329B263B}"/>
              </a:ext>
            </a:extLst>
          </p:cNvPr>
          <p:cNvSpPr txBox="1">
            <a:spLocks/>
          </p:cNvSpPr>
          <p:nvPr userDrawn="1"/>
        </p:nvSpPr>
        <p:spPr>
          <a:xfrm>
            <a:off x="8604448" y="4734360"/>
            <a:ext cx="539549" cy="16638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ctr" defTabSz="914378" rtl="0" eaLnBrk="1" latinLnBrk="0" hangingPunct="1">
              <a:defRPr sz="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5302CB-9945-4074-A751-93380961EE3F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  <p:sldLayoutId id="2147483657" r:id="rId7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105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22" indent="-135722" algn="l" defTabSz="685749" rtl="0" eaLnBrk="1" latinLnBrk="0" hangingPunct="1">
        <a:lnSpc>
          <a:spcPct val="105000"/>
        </a:lnSpc>
        <a:spcBef>
          <a:spcPts val="0"/>
        </a:spcBef>
        <a:buFont typeface="Wingdings" panose="05000000000000000000" pitchFamily="2" charset="2"/>
        <a:buChar char="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45" indent="-135722" algn="l" defTabSz="685749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71452" indent="-200010" algn="l" defTabSz="685749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1463" indent="-200010" algn="l" defTabSz="685749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93CA8B-4FDD-92A5-5BE7-88BB01F5CB44}"/>
              </a:ext>
            </a:extLst>
          </p:cNvPr>
          <p:cNvSpPr txBox="1"/>
          <p:nvPr/>
        </p:nvSpPr>
        <p:spPr>
          <a:xfrm>
            <a:off x="4452079" y="374754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/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270047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59607B-11AA-F12E-128B-F9D9F70C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26" y="1995686"/>
            <a:ext cx="8229600" cy="432048"/>
          </a:xfrm>
        </p:spPr>
        <p:txBody>
          <a:bodyPr/>
          <a:lstStyle/>
          <a:p>
            <a:r>
              <a:rPr lang="de-DE" dirty="0"/>
              <a:t>Abschnitt 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EA8EF0-E428-FF1B-B747-8708DBE0D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3626" y="2427734"/>
            <a:ext cx="8229600" cy="431800"/>
          </a:xfrm>
        </p:spPr>
        <p:txBody>
          <a:bodyPr/>
          <a:lstStyle/>
          <a:p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7883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D12953-348B-57B0-05FC-7A182F6413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Aufzählung</a:t>
            </a:r>
          </a:p>
          <a:p>
            <a:pPr marL="421472" lvl="1" indent="-285750">
              <a:buFont typeface="Arial" panose="020B0604020202020204" pitchFamily="34" charset="0"/>
              <a:buChar char="•"/>
            </a:pPr>
            <a:r>
              <a:rPr lang="de-DE" dirty="0"/>
              <a:t>Aufzählung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E689511A-98C7-F0A2-74E6-32B72DFB8E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Untertitel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53098313-2503-11EB-6CE0-D2AD7671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4009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24EF3-29C1-5823-A151-C130E767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5FEC65-1B93-D554-5F18-CBC668D272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Aufzählung</a:t>
            </a:r>
          </a:p>
          <a:p>
            <a:pPr marL="421472" lvl="1" indent="-285750">
              <a:buFont typeface="Arial" panose="020B0604020202020204" pitchFamily="34" charset="0"/>
              <a:buChar char="•"/>
            </a:pPr>
            <a:r>
              <a:rPr lang="de-DE" dirty="0"/>
              <a:t>Aufzählung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CEDFE8-509A-2984-ECF1-C62019A071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Aufzählung</a:t>
            </a:r>
          </a:p>
          <a:p>
            <a:pPr marL="421472" lvl="1" indent="-285750">
              <a:buFont typeface="Arial" panose="020B0604020202020204" pitchFamily="34" charset="0"/>
              <a:buChar char="•"/>
            </a:pPr>
            <a:r>
              <a:rPr lang="de-DE" dirty="0"/>
              <a:t>Aufzählung</a:t>
            </a: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55FE10F-A9C5-D823-B69A-C13C4B99CA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22543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23C4B13-1678-7F27-A5D8-284F6066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1342694905"/>
      </p:ext>
    </p:extLst>
  </p:cSld>
  <p:clrMapOvr>
    <a:masterClrMapping/>
  </p:clrMapOvr>
</p:sld>
</file>

<file path=ppt/theme/theme1.xml><?xml version="1.0" encoding="utf-8"?>
<a:theme xmlns:a="http://schemas.openxmlformats.org/drawingml/2006/main" name="SAC Bernina">
  <a:themeElements>
    <a:clrScheme name="SAC">
      <a:dk1>
        <a:sysClr val="windowText" lastClr="000000"/>
      </a:dk1>
      <a:lt1>
        <a:sysClr val="window" lastClr="FFFFFF"/>
      </a:lt1>
      <a:dk2>
        <a:srgbClr val="E30613"/>
      </a:dk2>
      <a:lt2>
        <a:srgbClr val="D9D9D9"/>
      </a:lt2>
      <a:accent1>
        <a:srgbClr val="E30613"/>
      </a:accent1>
      <a:accent2>
        <a:srgbClr val="F67F50"/>
      </a:accent2>
      <a:accent3>
        <a:srgbClr val="FBB59F"/>
      </a:accent3>
      <a:accent4>
        <a:srgbClr val="7F7F7F"/>
      </a:accent4>
      <a:accent5>
        <a:srgbClr val="A6A6A6"/>
      </a:accent5>
      <a:accent6>
        <a:srgbClr val="D9D9D9"/>
      </a:accent6>
      <a:hlink>
        <a:srgbClr val="000000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 algn="l">
          <a:defRPr sz="20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Vorlage SAC F.potx" id="{F2ED401E-6A01-4F85-BEA3-5EF9B0284CAB}" vid="{3E9F7A13-64ED-4853-A791-2887592463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5D15027E26E84A80CFFE9593A28460" ma:contentTypeVersion="17" ma:contentTypeDescription="Ein neues Dokument erstellen." ma:contentTypeScope="" ma:versionID="5f1546270e4c7ccb04adb123dc6abd79">
  <xsd:schema xmlns:xsd="http://www.w3.org/2001/XMLSchema" xmlns:xs="http://www.w3.org/2001/XMLSchema" xmlns:p="http://schemas.microsoft.com/office/2006/metadata/properties" xmlns:ns2="ec048b5a-c807-45e9-b6d2-1d7ada326c54" xmlns:ns3="b27519e7-a3c3-43bb-adc9-9aeb5c322810" targetNamespace="http://schemas.microsoft.com/office/2006/metadata/properties" ma:root="true" ma:fieldsID="f2241ec402b8ff893699f00d960fda83" ns2:_="" ns3:_="">
    <xsd:import namespace="ec048b5a-c807-45e9-b6d2-1d7ada326c54"/>
    <xsd:import namespace="b27519e7-a3c3-43bb-adc9-9aeb5c322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k2edbd8edf814e2d8f8afde9024e1bc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48b5a-c807-45e9-b6d2-1d7ada326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8202a188-5cb7-4e5c-bea4-0f150cd3d9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2edbd8edf814e2d8f8afde9024e1bc2" ma:index="24" nillable="true" ma:taxonomy="true" ma:internalName="k2edbd8edf814e2d8f8afde9024e1bc2" ma:taxonomyFieldName="Pfad" ma:displayName="Pfad" ma:default="" ma:fieldId="{42edbd8e-df81-4e2d-8f8a-fde9024e1bc2}" ma:sspId="8202a188-5cb7-4e5c-bea4-0f150cd3d9e1" ma:termSetId="b49f64b3-4722-4336-9a5c-56c326b344d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519e7-a3c3-43bb-adc9-9aeb5c32281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3c9fa50-cb74-4e95-b901-da9fb9fe1a85}" ma:internalName="TaxCatchAll" ma:showField="CatchAllData" ma:web="b27519e7-a3c3-43bb-adc9-9aeb5c3228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7519e7-a3c3-43bb-adc9-9aeb5c322810" xsi:nil="true"/>
    <lcf76f155ced4ddcb4097134ff3c332f xmlns="ec048b5a-c807-45e9-b6d2-1d7ada326c54">
      <Terms xmlns="http://schemas.microsoft.com/office/infopath/2007/PartnerControls"/>
    </lcf76f155ced4ddcb4097134ff3c332f>
    <k2edbd8edf814e2d8f8afde9024e1bc2 xmlns="ec048b5a-c807-45e9-b6d2-1d7ada326c54">
      <Terms xmlns="http://schemas.microsoft.com/office/infopath/2007/PartnerControls"/>
    </k2edbd8edf814e2d8f8afde9024e1bc2>
  </documentManagement>
</p:properties>
</file>

<file path=customXml/itemProps1.xml><?xml version="1.0" encoding="utf-8"?>
<ds:datastoreItem xmlns:ds="http://schemas.openxmlformats.org/officeDocument/2006/customXml" ds:itemID="{3682D3E6-1E0A-478E-B64A-D87B4B35A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48b5a-c807-45e9-b6d2-1d7ada326c54"/>
    <ds:schemaRef ds:uri="b27519e7-a3c3-43bb-adc9-9aeb5c322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E072CD-D961-4691-92E0-E9DE92756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0D78A0-E3B1-4FD9-8668-09CA32DE5538}">
  <ds:schemaRefs>
    <ds:schemaRef ds:uri="http://schemas.microsoft.com/office/2006/metadata/properties"/>
    <ds:schemaRef ds:uri="http://schemas.microsoft.com/office/infopath/2007/PartnerControls"/>
    <ds:schemaRef ds:uri="b27519e7-a3c3-43bb-adc9-9aeb5c322810"/>
    <ds:schemaRef ds:uri="ec048b5a-c807-45e9-b6d2-1d7ada326c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PPT_DE</Template>
  <TotalTime>0</TotalTime>
  <Words>18</Words>
  <Application>Microsoft Macintosh PowerPoint</Application>
  <PresentationFormat>Bildschirmpräsentation (16:9)</PresentationFormat>
  <Paragraphs>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Wingdings</vt:lpstr>
      <vt:lpstr>SAC Bernina</vt:lpstr>
      <vt:lpstr>PowerPoint-Präsentation</vt:lpstr>
      <vt:lpstr>Abschnitt 1</vt:lpstr>
      <vt:lpstr>Titel</vt:lpstr>
      <vt:lpstr>Titel</vt:lpstr>
      <vt:lpstr>Danke!</vt:lpstr>
    </vt:vector>
  </TitlesOfParts>
  <Company>SAC-CAS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Fabienne Bögli</dc:creator>
  <cp:lastModifiedBy>Bauer Raphael</cp:lastModifiedBy>
  <cp:revision>68</cp:revision>
  <dcterms:created xsi:type="dcterms:W3CDTF">2020-07-03T06:46:40Z</dcterms:created>
  <dcterms:modified xsi:type="dcterms:W3CDTF">2025-06-06T13:35:36Z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0x010100295D15027E26E84A80CFFE9593A28460</vt:lpwstr>
  </property>
</Properties>
</file>